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BM Plex Sa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bold.fntdata"/><Relationship Id="rId25" Type="http://schemas.openxmlformats.org/officeDocument/2006/relationships/font" Target="fonts/IBMPlexSansSemiBold-regular.fntdata"/><Relationship Id="rId28" Type="http://schemas.openxmlformats.org/officeDocument/2006/relationships/font" Target="fonts/IBMPlexSansSemiBold-boldItalic.fntdata"/><Relationship Id="rId27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9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5227907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5227907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52279077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52279077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52279077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52279077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5266d5c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5266d5c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getbootstrap.com/docs/5.1/components/navba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docs/5.1/components/scrollspy/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5.1/components/carousel/" TargetMode="External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10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168500"/>
            <a:ext cx="79803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новую html страницу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Подключить boostrap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https://getbootstrap.com/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любой элемент меню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https://getbootstrap.com/docs/5.1/components/navbar/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6906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Под элементом меню добавить произвольный заголовок на выбор из компонентов bootstrap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раздел scroll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https://getbootstrap.com/docs/5.1/components/scrollspy/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работу на десктопной части, на планшетной и мобильной вёрстке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слайдер на страницу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https://getbootstrap.com/docs/5.1/components/carousel/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Сделать слайдер не на 3 стандартные картинки а на 4 своих изображения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Поменять внешний вид пагинации у слайдера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Поменять внешний вид стрелок у слайдера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6" name="Google Shape;38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сделать гамбургер меню из первого задания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Поменять контент меню, чтобы в нем были 3 ссылки меню (Главная, Каталог, Контакты)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 мобильной версии при открытии гамбургер меню, элементы должны располагаться вертикально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открыть результат домашней работы, который получилось сделать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работу на ошибки с помощью списка из методички 8 урока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сайт на валидность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сайт на кроссбраузерность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2" name="Google Shape;4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5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